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515장 눈을 들어 하늘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눈을들어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1.눈을들어하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을들어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2.눈을들어하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을들어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3.눈을들어하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눈을들어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눈을들어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4.눈을들어하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2022-04-02T16:09:39Z</dcterms:created>
  <dcterms:modified xsi:type="dcterms:W3CDTF">2022-04-04T14:59:49Z</dcterms:modified>
</cp:coreProperties>
</file>