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34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85장 구주를 생각만해도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를생각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를생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1.구주를생각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만민의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만민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2.만민의구주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회개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회개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3.참회개하는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의넓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의넓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4.예수의넓은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85장 구주를 생각만해도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를생각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를생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1.구주를생각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만민의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만민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2.만민의구주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회개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회개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3.참회개하는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의넓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의넓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4.예수의넓은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85장 구주를 생각만해도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를생각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를생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1.구주를생각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만민의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만민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2.만민의구주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회개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회개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3.참회개하는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의넓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의넓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4.예수의넓은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85장 구주를 생각만해도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를생각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를생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1.구주를생각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만민의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만민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2.만민의구주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회개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회개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3.참회개하는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의넓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의넓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4.예수의넓은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85장 구주를 생각만해도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를생각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를생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1.구주를생각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만민의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만민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2.만민의구주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회개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회개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3.참회개하는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의넓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의넓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4.예수의넓은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85장 구주를 생각만해도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를생각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를생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1.구주를생각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만민의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만민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2.만민의구주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회개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회개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3.참회개하는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의넓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의넓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4.예수의넓은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85장 구주를 생각만해도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를생각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를생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1.구주를생각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만민의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만민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2.만민의구주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회개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회개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3.참회개하는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의넓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의넓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4.예수의넓은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85장 구주를 생각만해도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를생각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를생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1.구주를생각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만민의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만민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2.만민의구주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회개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회개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3.참회개하는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의넓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의넓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4.예수의넓은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85장 구주를 생각만해도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를생각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를생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1.구주를생각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만민의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만민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2.만민의구주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회개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회개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3.참회개하는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의넓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의넓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4.예수의넓은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85장 구주를 생각만해도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를생각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를생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1.구주를생각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만민의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만민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2.만민의구주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회개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회개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3.참회개하는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의넓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의넓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4.예수의넓은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5.사랑의구주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2022-04-01T17:58:41Z</dcterms:created>
  <dcterms:modified xsi:type="dcterms:W3CDTF">2022-04-04T15:07:30Z</dcterms:modified>
</cp:coreProperties>
</file>