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588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337장 내 모든 시험 무거운 짐을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모든시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모든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1.내모든시험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모든괴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모든괴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2.내모든괴롬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짐이점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짐이점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3.내짐이점점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마음의시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마음의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4.마음의시험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337장 내 모든 시험 무거운 짐을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모든시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모든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1.내모든시험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모든괴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모든괴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2.내모든괴롬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짐이점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짐이점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3.내짐이점점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마음의시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마음의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4.마음의시험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337장 내 모든 시험 무거운 짐을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모든시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모든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1.내모든시험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모든괴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모든괴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2.내모든괴롬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짐이점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짐이점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3.내짐이점점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마음의시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마음의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4.마음의시험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337장 내 모든 시험 무거운 짐을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모든시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모든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1.내모든시험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모든괴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모든괴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2.내모든괴롬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짐이점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짐이점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3.내짐이점점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마음의시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마음의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4.마음의시험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337장 내 모든 시험 무거운 짐을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모든시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모든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1.내모든시험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모든괴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모든괴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2.내모든괴롬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짐이점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짐이점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3.내짐이점점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마음의시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마음의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4.마음의시험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337장 내 모든 시험 무거운 짐을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모든시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모든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1.내모든시험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모든괴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모든괴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2.내모든괴롬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짐이점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짐이점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3.내짐이점점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마음의시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마음의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4.마음의시험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337장 내 모든 시험 무거운 짐을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모든시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모든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1.내모든시험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모든괴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모든괴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2.내모든괴롬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짐이점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짐이점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3.내짐이점점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마음의시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마음의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4.마음의시험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337장 내 모든 시험 무거운 짐을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모든시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모든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1.내모든시험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모든괴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모든괴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2.내모든괴롬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짐이점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짐이점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3.내짐이점점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마음의시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마음의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4.마음의시험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337장 내 모든 시험 무거운 짐을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모든시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모든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1.내모든시험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모든괴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모든괴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2.내모든괴롬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짐이점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짐이점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3.내짐이점점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마음의시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마음의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4.마음의시험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337장 내 모든 시험 무거운 짐을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모든시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모든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1.내모든시험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모든괴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모든괴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2.내모든괴롬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짐이점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짐이점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3.내짐이점점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마음의시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마음의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4.마음의시험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337장 내 모든 시험 무거운 짐을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모든시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모든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1.내모든시험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모든괴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모든괴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2.내모든괴롬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짐이점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짐이점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3.내짐이점점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마음의시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마음의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4.마음의시험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337장 내 모든 시험 무거운 짐을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모든시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모든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1.내모든시험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모든괴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모든괴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2.내모든괴롬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짐이점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짐이점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3.내짐이점점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마음의시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마음의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4.마음의시험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2022-04-02T12:50:52Z</dcterms:created>
  <dcterms:modified xsi:type="dcterms:W3CDTF">2022-04-04T14:52:58Z</dcterms:modified>
</cp:coreProperties>
</file>