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5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440장 어디든지 예수 나를 이끌면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디든지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디든지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1.어디든지예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친구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친구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2.세상친구모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그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그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3.어둔그늘나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440장 어디든지 예수 나를 이끌면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디든지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디든지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1.어디든지예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친구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친구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2.세상친구모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그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그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3.어둔그늘나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440장 어디든지 예수 나를 이끌면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디든지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디든지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1.어디든지예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친구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친구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2.세상친구모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그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그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3.어둔그늘나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440장 어디든지 예수 나를 이끌면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디든지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디든지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1.어디든지예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친구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친구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2.세상친구모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그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그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3.어둔그늘나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440장 어디든지 예수 나를 이끌면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디든지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디든지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1.어디든지예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친구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친구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2.세상친구모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그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그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3.어둔그늘나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440장 어디든지 예수 나를 이끌면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디든지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디든지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1.어디든지예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친구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친구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2.세상친구모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그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그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3.어둔그늘나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440장 어디든지 예수 나를 이끌면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디든지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디든지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1.어디든지예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친구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친구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2.세상친구모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그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그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3.어둔그늘나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440장 어디든지 예수 나를 이끌면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디든지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디든지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1.어디든지예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친구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친구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2.세상친구모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그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그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3.어둔그늘나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440장 어디든지 예수 나를 이끌면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디든지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디든지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1.어디든지예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세상친구모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세상친구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2.세상친구모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어둔그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어둔그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3.어둔그늘나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2022-04-02T16:06:47Z</dcterms:created>
  <dcterms:modified xsi:type="dcterms:W3CDTF">2022-04-04T14:56:50Z</dcterms:modified>
</cp:coreProperties>
</file>