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97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533장 우리 주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십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의모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의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2.세상의모든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조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조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3.우리주조용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533장 우리 주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십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의모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의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2.세상의모든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조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조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3.우리주조용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533장 우리 주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십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의모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의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2.세상의모든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조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조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3.우리주조용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533장 우리 주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십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의모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의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2.세상의모든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조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조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3.우리주조용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533장 우리 주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십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의모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의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2.세상의모든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조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조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3.우리주조용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533장 우리 주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십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의모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의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2.세상의모든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조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조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3.우리주조용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533장 우리 주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십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의모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의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2.세상의모든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조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조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3.우리주조용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533장 우리 주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십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의모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의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2.세상의모든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조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조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3.우리주조용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533장 우리 주 십자가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십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의모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의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2.세상의모든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조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조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3.우리주조용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2022-04-02T16:54:32Z</dcterms:created>
  <dcterms:modified xsi:type="dcterms:W3CDTF">2022-04-04T15:00:44Z</dcterms:modified>
</cp:coreProperties>
</file>