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464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386장 만세 반석 열린 곳에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만세반석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만세반석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1.만세반석열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에매여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에매여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2.죄에매여죽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땅위에평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땅위에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3.이땅위에평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험한풍파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험한풍파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4.험한풍파지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386장 만세 반석 열린 곳에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만세반석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만세반석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1.만세반석열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에매여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에매여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2.죄에매여죽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땅위에평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땅위에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3.이땅위에평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험한풍파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험한풍파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4.험한풍파지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386장 만세 반석 열린 곳에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만세반석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만세반석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1.만세반석열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에매여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에매여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2.죄에매여죽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땅위에평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땅위에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3.이땅위에평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험한풍파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험한풍파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4.험한풍파지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386장 만세 반석 열린 곳에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만세반석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만세반석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1.만세반석열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에매여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에매여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2.죄에매여죽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땅위에평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땅위에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3.이땅위에평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험한풍파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험한풍파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4.험한풍파지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386장 만세 반석 열린 곳에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만세반석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만세반석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1.만세반석열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에매여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에매여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2.죄에매여죽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땅위에평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땅위에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3.이땅위에평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험한풍파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험한풍파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4.험한풍파지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386장 만세 반석 열린 곳에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만세반석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만세반석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1.만세반석열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에매여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에매여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2.죄에매여죽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땅위에평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땅위에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3.이땅위에평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험한풍파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험한풍파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4.험한풍파지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386장 만세 반석 열린 곳에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만세반석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만세반석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1.만세반석열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에매여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에매여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2.죄에매여죽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땅위에평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땅위에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3.이땅위에평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험한풍파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험한풍파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4.험한풍파지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386장 만세 반석 열린 곳에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만세반석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만세반석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1.만세반석열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에매여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에매여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2.죄에매여죽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땅위에평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땅위에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3.이땅위에평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험한풍파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험한풍파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4.험한풍파지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386장 만세 반석 열린 곳에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만세반석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만세반석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1.만세반석열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에매여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에매여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2.죄에매여죽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땅위에평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땅위에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3.이땅위에평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험한풍파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험한풍파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4.험한풍파지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386장 만세 반석 열린 곳에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만세반석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만세반석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1.만세반석열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에매여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에매여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2.죄에매여죽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땅위에평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땅위에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3.이땅위에평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험한풍파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험한풍파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4.험한풍파지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386장 만세 반석 열린 곳에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만세반석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만세반석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1.만세반석열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에매여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에매여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2.죄에매여죽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땅위에평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땅위에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3.이땅위에평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험한풍파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험한풍파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4.험한풍파지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386장 만세 반석 열린 곳에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만세반석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만세반석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1.만세반석열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에매여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에매여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2.죄에매여죽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땅위에평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땅위에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3.이땅위에평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험한풍파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험한풍파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4.험한풍파지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2022-04-02T14:30:18Z</dcterms:created>
  <dcterms:modified xsi:type="dcterms:W3CDTF">2022-04-04T14:54:33Z</dcterms:modified>
</cp:coreProperties>
</file>