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574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205장 주 예수 크신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예수크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예수크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1.주예수크신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침의이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침의이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2.아침의이슬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나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나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3.주예수나를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헛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헛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4.이세상헛된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205장 주 예수 크신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예수크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예수크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1.주예수크신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침의이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침의이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2.아침의이슬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나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나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3.주예수나를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헛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헛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4.이세상헛된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205장 주 예수 크신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예수크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예수크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1.주예수크신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침의이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침의이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2.아침의이슬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나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나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3.주예수나를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헛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헛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4.이세상헛된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205장 주 예수 크신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예수크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예수크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1.주예수크신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침의이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침의이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2.아침의이슬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나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나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3.주예수나를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헛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헛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4.이세상헛된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205장 주 예수 크신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예수크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예수크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1.주예수크신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침의이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침의이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2.아침의이슬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나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나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3.주예수나를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헛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헛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4.이세상헛된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205장 주 예수 크신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예수크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예수크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1.주예수크신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침의이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침의이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2.아침의이슬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나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나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3.주예수나를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헛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헛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4.이세상헛된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205장 주 예수 크신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예수크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예수크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1.주예수크신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침의이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침의이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2.아침의이슬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나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나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3.주예수나를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헛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헛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4.이세상헛된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205장 주 예수 크신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예수크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예수크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1.주예수크신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침의이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침의이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2.아침의이슬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나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나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3.주예수나를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헛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헛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4.이세상헛된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205장 주 예수 크신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예수크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예수크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1.주예수크신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침의이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침의이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2.아침의이슬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나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나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3.주예수나를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헛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헛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4.이세상헛된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205장 주 예수 크신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예수크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예수크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1.주예수크신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침의이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침의이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2.아침의이슬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나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나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3.주예수나를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헛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헛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4.이세상헛된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205장 주 예수 크신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예수크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예수크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1.주예수크신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침의이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침의이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2.아침의이슬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나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나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3.주예수나를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헛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헛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4.이세상헛된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205장 주 예수 크신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예수크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예수크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1.주예수크신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침의이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침의이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2.아침의이슬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나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나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3.주예수나를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헛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헛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4.이세상헛된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2022-04-02T10:50:59Z</dcterms:created>
  <dcterms:modified xsi:type="dcterms:W3CDTF">2022-04-04T14:49:10Z</dcterms:modified>
</cp:coreProperties>
</file>