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8131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594장 감사하세 찬양하세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감사하세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1.감사하세찬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감사하세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2.감사하세찬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감사하세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3.감사하세찬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594장 감사하세 찬양하세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감사하세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1.감사하세찬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감사하세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2.감사하세찬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감사하세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3.감사하세찬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594장 감사하세 찬양하세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감사하세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1.감사하세찬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감사하세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2.감사하세찬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감사하세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3.감사하세찬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594장 감사하세 찬양하세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감사하세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1.감사하세찬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감사하세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2.감사하세찬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감사하세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3.감사하세찬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594장 감사하세 찬양하세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감사하세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1.감사하세찬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감사하세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2.감사하세찬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감사하세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3.감사하세찬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594장 감사하세 찬양하세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감사하세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1.감사하세찬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감사하세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2.감사하세찬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감사하세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3.감사하세찬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594장 감사하세 찬양하세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감사하세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1.감사하세찬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감사하세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2.감사하세찬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감사하세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3.감사하세찬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594장 감사하세 찬양하세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감사하세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1.감사하세찬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감사하세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2.감사하세찬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감사하세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3.감사하세찬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594장 감사하세 찬양하세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감사하세찬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1.감사하세찬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감사하세찬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2.감사하세찬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감사하세찬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감사하세찬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3.감사하세찬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2022-04-02T18:43:50Z</dcterms:created>
  <dcterms:modified xsi:type="dcterms:W3CDTF">2022-04-04T15:03:38Z</dcterms:modified>
</cp:coreProperties>
</file>