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54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442장 저 장미꽃 위에 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장미꽃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장미꽃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1.저장미꽃위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청아한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청아한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2.그청아한주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밤깊도록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밤깊도록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3.밤깊도록동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442장 저 장미꽃 위에 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장미꽃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장미꽃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1.저장미꽃위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청아한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청아한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2.그청아한주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밤깊도록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밤깊도록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3.밤깊도록동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442장 저 장미꽃 위에 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장미꽃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장미꽃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1.저장미꽃위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청아한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청아한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2.그청아한주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밤깊도록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밤깊도록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3.밤깊도록동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442장 저 장미꽃 위에 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장미꽃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장미꽃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1.저장미꽃위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청아한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청아한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2.그청아한주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밤깊도록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밤깊도록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3.밤깊도록동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442장 저 장미꽃 위에 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장미꽃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장미꽃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1.저장미꽃위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청아한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청아한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2.그청아한주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밤깊도록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밤깊도록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3.밤깊도록동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442장 저 장미꽃 위에 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장미꽃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장미꽃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1.저장미꽃위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청아한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청아한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2.그청아한주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밤깊도록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밤깊도록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3.밤깊도록동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442장 저 장미꽃 위에 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장미꽃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장미꽃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1.저장미꽃위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청아한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청아한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2.그청아한주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밤깊도록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밤깊도록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3.밤깊도록동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442장 저 장미꽃 위에 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장미꽃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장미꽃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1.저장미꽃위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청아한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청아한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2.그청아한주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밤깊도록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밤깊도록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3.밤깊도록동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442장 저 장미꽃 위에 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장미꽃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장미꽃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1.저장미꽃위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청아한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청아한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2.그청아한주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밤깊도록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밤깊도록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3.밤깊도록동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2022-04-02T16:09:21Z</dcterms:created>
  <dcterms:modified xsi:type="dcterms:W3CDTF">2022-04-04T14:56:54Z</dcterms:modified>
</cp:coreProperties>
</file>