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81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76장 창조의 주 아버지께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창조의주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창조의주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1.창조의주아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은혜의주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은혜의주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2.은혜의주구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능력의주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능력의주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3.능력의주성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2022-04-01T17:49:41Z</dcterms:created>
  <dcterms:modified xsi:type="dcterms:W3CDTF">2022-04-04T15:07:00Z</dcterms:modified>
</cp:coreProperties>
</file>