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99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444장 겟세마네 동산에서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겟세마네동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겟세마네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1.겟세마네동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홍같은붉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홍같은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2.주홍같은붉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풍파이는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풍파이는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3.풍파이는세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의몸과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의몸과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4.나의몸과나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괴로우나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괴로우나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5.괴로우나즐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화면 슬라이드 쇼(16:9)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2022-04-02T16:11:17Z</dcterms:created>
  <dcterms:modified xsi:type="dcterms:W3CDTF">2022-04-04T14:56:58Z</dcterms:modified>
</cp:coreProperties>
</file>