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65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409장 나의 기쁨은 사랑의 주님께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기쁨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기쁨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1.나의기쁨은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소망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소망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2.나의소망은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영혼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영혼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3.나의영혼은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409장 나의 기쁨은 사랑의 주님께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기쁨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기쁨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1.나의기쁨은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소망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소망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2.나의소망은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영혼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영혼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3.나의영혼은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409장 나의 기쁨은 사랑의 주님께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기쁨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기쁨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1.나의기쁨은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소망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소망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2.나의소망은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영혼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영혼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3.나의영혼은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409장 나의 기쁨은 사랑의 주님께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기쁨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기쁨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1.나의기쁨은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소망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소망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2.나의소망은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영혼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영혼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3.나의영혼은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409장 나의 기쁨은 사랑의 주님께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기쁨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기쁨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1.나의기쁨은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소망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소망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2.나의소망은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영혼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영혼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3.나의영혼은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409장 나의 기쁨은 사랑의 주님께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기쁨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기쁨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1.나의기쁨은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소망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소망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2.나의소망은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영혼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영혼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3.나의영혼은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409장 나의 기쁨은 사랑의 주님께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기쁨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기쁨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1.나의기쁨은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소망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소망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2.나의소망은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영혼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영혼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3.나의영혼은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409장 나의 기쁨은 사랑의 주님께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기쁨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기쁨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1.나의기쁨은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소망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소망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2.나의소망은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영혼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영혼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3.나의영혼은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409장 나의 기쁨은 사랑의 주님께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기쁨은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기쁨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1.나의기쁨은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의소망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의소망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2.나의소망은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영혼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영혼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3.나의영혼은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2022-04-02T14:34:28Z</dcterms:created>
  <dcterms:modified xsi:type="dcterms:W3CDTF">2022-04-04T14:55:23Z</dcterms:modified>
</cp:coreProperties>
</file>