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50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366장 어두운 내 눈 밝히사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운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운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1.어두운내눈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막혀진내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막혀진내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2.막혀진내귀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봉해진내입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봉해진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3.봉해진내입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366장 어두운 내 눈 밝히사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운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운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1.어두운내눈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막혀진내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막혀진내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2.막혀진내귀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봉해진내입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봉해진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3.봉해진내입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366장 어두운 내 눈 밝히사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운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운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1.어두운내눈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막혀진내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막혀진내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2.막혀진내귀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봉해진내입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봉해진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3.봉해진내입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366장 어두운 내 눈 밝히사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운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운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1.어두운내눈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막혀진내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막혀진내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2.막혀진내귀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봉해진내입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봉해진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3.봉해진내입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366장 어두운 내 눈 밝히사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운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운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1.어두운내눈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막혀진내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막혀진내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2.막혀진내귀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봉해진내입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봉해진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3.봉해진내입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366장 어두운 내 눈 밝히사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운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운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1.어두운내눈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막혀진내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막혀진내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2.막혀진내귀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봉해진내입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봉해진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3.봉해진내입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366장 어두운 내 눈 밝히사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운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운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1.어두운내눈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막혀진내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막혀진내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2.막혀진내귀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봉해진내입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봉해진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3.봉해진내입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366장 어두운 내 눈 밝히사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운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운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1.어두운내눈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막혀진내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막혀진내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2.막혀진내귀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봉해진내입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봉해진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3.봉해진내입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366장 어두운 내 눈 밝히사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어두운내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어두운내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1.어두운내눈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막혀진내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막혀진내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2.막혀진내귀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봉해진내입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봉해진내입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3.봉해진내입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2022-04-02T13:54:07Z</dcterms:created>
  <dcterms:modified xsi:type="dcterms:W3CDTF">2022-04-04T14:53:52Z</dcterms:modified>
</cp:coreProperties>
</file>