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263장 이 세상 험하고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이세상험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이세상험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1.이세상험하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의권능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의권능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2.주님의권능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맘이약하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맘이약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3.내맘이약하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죄사함받은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죄사함받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4.죄사함받은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2022-04-02T13:17:49Z</dcterms:created>
  <dcterms:modified xsi:type="dcterms:W3CDTF">2022-04-04T14:50:42Z</dcterms:modified>
</cp:coreProperties>
</file>