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136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183장 빈 들에 마른 풀같이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빈들에마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빈들에마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1.빈들에마른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반가운빗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반가운빗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2.반가운빗소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철따라우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철따라우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3.철따라우로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참되신사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참되신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4.참되신사랑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183장 빈 들에 마른 풀같이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빈들에마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빈들에마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1.빈들에마른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반가운빗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반가운빗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2.반가운빗소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철따라우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철따라우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3.철따라우로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참되신사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참되신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4.참되신사랑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183장 빈 들에 마른 풀같이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빈들에마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빈들에마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1.빈들에마른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반가운빗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반가운빗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2.반가운빗소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철따라우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철따라우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3.철따라우로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참되신사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참되신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4.참되신사랑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183장 빈 들에 마른 풀같이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빈들에마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빈들에마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1.빈들에마른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반가운빗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반가운빗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2.반가운빗소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철따라우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철따라우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3.철따라우로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참되신사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참되신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4.참되신사랑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183장 빈 들에 마른 풀같이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빈들에마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빈들에마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1.빈들에마른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반가운빗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반가운빗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2.반가운빗소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철따라우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철따라우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3.철따라우로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참되신사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참되신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4.참되신사랑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183장 빈 들에 마른 풀같이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빈들에마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빈들에마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1.빈들에마른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반가운빗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반가운빗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2.반가운빗소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철따라우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철따라우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3.철따라우로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참되신사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참되신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4.참되신사랑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183장 빈 들에 마른 풀같이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빈들에마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빈들에마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1.빈들에마른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반가운빗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반가운빗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2.반가운빗소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철따라우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철따라우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3.철따라우로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참되신사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참되신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4.참되신사랑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183장 빈 들에 마른 풀같이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빈들에마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빈들에마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1.빈들에마른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반가운빗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반가운빗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2.반가운빗소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철따라우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철따라우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3.철따라우로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참되신사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참되신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4.참되신사랑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183장 빈 들에 마른 풀같이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빈들에마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빈들에마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1.빈들에마른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반가운빗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반가운빗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2.반가운빗소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철따라우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철따라우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3.철따라우로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참되신사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참되신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4.참되신사랑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183장 빈 들에 마른 풀같이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빈들에마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빈들에마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1.빈들에마른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반가운빗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반가운빗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2.반가운빗소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철따라우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철따라우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3.철따라우로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참되신사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참되신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4.참되신사랑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183장 빈 들에 마른 풀같이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빈들에마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빈들에마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1.빈들에마른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반가운빗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반가운빗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2.반가운빗소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철따라우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철따라우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3.철따라우로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참되신사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참되신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4.참되신사랑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183장 빈 들에 마른 풀같이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빈들에마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빈들에마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1.빈들에마른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반가운빗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반가운빗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2.반가운빗소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철따라우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철따라우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3.철따라우로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참되신사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참되신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4.참되신사랑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2022-04-02T10:09:30Z</dcterms:created>
  <dcterms:modified xsi:type="dcterms:W3CDTF">2022-04-04T14:48:35Z</dcterms:modified>
</cp:coreProperties>
</file>