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480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73장 내 눈을 들어 두루 살피니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눈을들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눈을들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1.내눈을들어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께서나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께서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2.주께서나의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여호와나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여호와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3.여호와나의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여호와나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여호와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4.여호와나의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73장 내 눈을 들어 두루 살피니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눈을들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눈을들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1.내눈을들어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께서나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께서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2.주께서나의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여호와나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여호와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3.여호와나의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여호와나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여호와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4.여호와나의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73장 내 눈을 들어 두루 살피니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눈을들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눈을들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1.내눈을들어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께서나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께서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2.주께서나의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여호와나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여호와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3.여호와나의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여호와나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여호와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4.여호와나의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73장 내 눈을 들어 두루 살피니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눈을들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눈을들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1.내눈을들어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께서나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께서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2.주께서나의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여호와나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여호와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3.여호와나의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여호와나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여호와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4.여호와나의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73장 내 눈을 들어 두루 살피니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눈을들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눈을들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1.내눈을들어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께서나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께서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2.주께서나의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여호와나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여호와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3.여호와나의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여호와나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여호와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4.여호와나의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73장 내 눈을 들어 두루 살피니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눈을들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눈을들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1.내눈을들어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께서나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께서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2.주께서나의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여호와나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여호와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3.여호와나의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여호와나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여호와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4.여호와나의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73장 내 눈을 들어 두루 살피니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눈을들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눈을들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1.내눈을들어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께서나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께서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2.주께서나의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여호와나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여호와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3.여호와나의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여호와나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여호와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4.여호와나의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73장 내 눈을 들어 두루 살피니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눈을들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눈을들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1.내눈을들어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께서나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께서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2.주께서나의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여호와나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여호와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3.여호와나의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여호와나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여호와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4.여호와나의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Office PowerPoint</Application>
  <PresentationFormat>화면 슬라이드 쇼(16:9)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2022-04-01T17:46:29Z</dcterms:created>
  <dcterms:modified xsi:type="dcterms:W3CDTF">2022-04-04T15:06:50Z</dcterms:modified>
</cp:coreProperties>
</file>