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64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352장 십자가 군병들아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십자가군병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1.십자가군병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십자가군병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2.십자가군병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십자가군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3.십자가군병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십자가군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4.십자가군병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352장 십자가 군병들아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십자가군병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1.십자가군병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십자가군병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2.십자가군병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십자가군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3.십자가군병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십자가군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4.십자가군병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352장 십자가 군병들아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십자가군병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1.십자가군병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십자가군병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2.십자가군병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십자가군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3.십자가군병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십자가군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4.십자가군병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352장 십자가 군병들아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십자가군병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1.십자가군병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십자가군병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2.십자가군병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십자가군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3.십자가군병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십자가군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4.십자가군병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352장 십자가 군병들아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십자가군병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1.십자가군병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십자가군병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2.십자가군병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십자가군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3.십자가군병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십자가군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4.십자가군병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352장 십자가 군병들아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십자가군병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1.십자가군병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십자가군병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2.십자가군병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십자가군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3.십자가군병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십자가군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4.십자가군병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352장 십자가 군병들아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십자가군병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1.십자가군병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십자가군병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2.십자가군병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십자가군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3.십자가군병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십자가군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4.십자가군병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352장 십자가 군병들아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십자가군병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1.십자가군병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십자가군병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2.십자가군병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십자가군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3.십자가군병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십자가군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4.십자가군병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2022-04-02T13:20:39Z</dcterms:created>
  <dcterms:modified xsi:type="dcterms:W3CDTF">2022-04-04T14:53:27Z</dcterms:modified>
</cp:coreProperties>
</file>