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293장 주의 사랑 비칠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사랑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1.주의사랑비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사랑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3.주의사랑비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의사랑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의사랑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4.주의사랑비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2022-04-02T14:05:55Z</dcterms:created>
  <dcterms:modified xsi:type="dcterms:W3CDTF">2022-04-04T14:51:31Z</dcterms:modified>
</cp:coreProperties>
</file>