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86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121장 우리 구주 나신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구주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구주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1.우리구주나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천사노래듣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천사노래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2.천사노래듣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목자처럼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목자처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3.목자처럼우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121장 우리 구주 나신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구주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구주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1.우리구주나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천사노래듣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천사노래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2.천사노래듣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목자처럼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목자처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3.목자처럼우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121장 우리 구주 나신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구주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구주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1.우리구주나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천사노래듣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천사노래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2.천사노래듣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목자처럼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목자처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3.목자처럼우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121장 우리 구주 나신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구주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구주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1.우리구주나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천사노래듣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천사노래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2.천사노래듣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목자처럼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목자처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3.목자처럼우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121장 우리 구주 나신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구주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구주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1.우리구주나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천사노래듣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천사노래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2.천사노래듣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목자처럼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목자처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3.목자처럼우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121장 우리 구주 나신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구주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구주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1.우리구주나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천사노래듣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천사노래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2.천사노래듣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목자처럼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목자처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3.목자처럼우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121장 우리 구주 나신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구주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구주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1.우리구주나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천사노래듣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천사노래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2.천사노래듣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목자처럼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목자처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3.목자처럼우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121장 우리 구주 나신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구주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구주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1.우리구주나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천사노래듣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천사노래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2.천사노래듣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목자처럼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목자처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3.목자처럼우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121장 우리 구주 나신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구주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구주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1.우리구주나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천사노래듣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천사노래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2.천사노래듣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목자처럼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목자처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3.목자처럼우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2022-04-02T01:55:41Z</dcterms:created>
  <dcterms:modified xsi:type="dcterms:W3CDTF">2022-04-04T14:47:06Z</dcterms:modified>
</cp:coreProperties>
</file>