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4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239장 저 뵈는 본향 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뵈는본향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뵈는본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1.저뵈는본향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의집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의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2.내주의집에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생명끝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생명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3.내생명끝날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삶의끝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삶의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4.내삶의끝날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239장 저 뵈는 본향 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뵈는본향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뵈는본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1.저뵈는본향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의집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의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2.내주의집에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생명끝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생명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3.내생명끝날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삶의끝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삶의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4.내삶의끝날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239장 저 뵈는 본향 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뵈는본향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뵈는본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1.저뵈는본향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의집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의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2.내주의집에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생명끝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생명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3.내생명끝날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삶의끝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삶의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4.내삶의끝날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239장 저 뵈는 본향 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뵈는본향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뵈는본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1.저뵈는본향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의집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의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2.내주의집에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생명끝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생명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3.내생명끝날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삶의끝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삶의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4.내삶의끝날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239장 저 뵈는 본향 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뵈는본향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뵈는본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1.저뵈는본향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의집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의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2.내주의집에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생명끝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생명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3.내생명끝날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삶의끝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삶의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4.내삶의끝날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239장 저 뵈는 본향 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뵈는본향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뵈는본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1.저뵈는본향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의집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의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2.내주의집에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생명끝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생명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3.내생명끝날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삶의끝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삶의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4.내삶의끝날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239장 저 뵈는 본향 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뵈는본향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뵈는본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1.저뵈는본향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의집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의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2.내주의집에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생명끝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생명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3.내생명끝날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삶의끝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삶의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4.내삶의끝날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239장 저 뵈는 본향 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뵈는본향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뵈는본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1.저뵈는본향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의집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의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2.내주의집에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생명끝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생명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3.내생명끝날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삶의끝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삶의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4.내삶의끝날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2022-04-02T12:39:59Z</dcterms:created>
  <dcterms:modified xsi:type="dcterms:W3CDTF">2022-04-04T14:50:04Z</dcterms:modified>
</cp:coreProperties>
</file>