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82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555장 우리 주님 모신 가정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자녀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자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2.주의자녀모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사모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사모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3.주를사모하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555장 우리 주님 모신 가정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자녀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자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2.주의자녀모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사모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사모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3.주를사모하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555장 우리 주님 모신 가정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자녀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자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2.주의자녀모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사모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사모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3.주를사모하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555장 우리 주님 모신 가정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자녀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자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2.주의자녀모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사모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사모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3.주를사모하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555장 우리 주님 모신 가정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자녀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자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2.주의자녀모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사모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사모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3.주를사모하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555장 우리 주님 모신 가정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자녀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자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2.주의자녀모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사모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사모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3.주를사모하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555장 우리 주님 모신 가정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자녀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자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2.주의자녀모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사모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사모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3.주를사모하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555장 우리 주님 모신 가정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자녀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자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2.주의자녀모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사모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사모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3.주를사모하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555장 우리 주님 모신 가정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주님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주님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1.우리주님모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자녀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자녀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2.주의자녀모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사모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사모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3.주를사모하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2022-04-02T17:51:53Z</dcterms:created>
  <dcterms:modified xsi:type="dcterms:W3CDTF">2022-04-04T15:01:45Z</dcterms:modified>
</cp:coreProperties>
</file>