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583장 이 민족에 복음을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민족에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민족에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1.이민족에복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반도의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반도의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2.한반도의수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대양과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대양과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3.오대양과육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583장 이 민족에 복음을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민족에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민족에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1.이민족에복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반도의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반도의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2.한반도의수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대양과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대양과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3.오대양과육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583장 이 민족에 복음을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민족에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민족에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1.이민족에복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반도의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반도의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2.한반도의수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대양과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대양과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3.오대양과육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583장 이 민족에 복음을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민족에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민족에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1.이민족에복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반도의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반도의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2.한반도의수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대양과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대양과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3.오대양과육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583장 이 민족에 복음을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민족에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민족에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1.이민족에복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반도의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반도의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2.한반도의수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대양과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대양과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3.오대양과육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583장 이 민족에 복음을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민족에복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민족에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1.이민족에복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반도의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반도의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2.한반도의수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대양과육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대양과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3.오대양과육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2022-04-02T18:40:38Z</dcterms:created>
  <dcterms:modified xsi:type="dcterms:W3CDTF">2022-04-04T15:03:05Z</dcterms:modified>
</cp:coreProperties>
</file>