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091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122장 참 반가운 성도여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참반가운성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참반가운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1.참반가운성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천사여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천사여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2.저천사여찬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에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에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3.이세상에주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여호와의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여호와의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4.여호와의말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122장 참 반가운 성도여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참반가운성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참반가운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1.참반가운성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천사여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천사여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2.저천사여찬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에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에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3.이세상에주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여호와의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여호와의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4.여호와의말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122장 참 반가운 성도여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참반가운성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참반가운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1.참반가운성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천사여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천사여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2.저천사여찬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에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에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3.이세상에주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여호와의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여호와의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4.여호와의말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122장 참 반가운 성도여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참반가운성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참반가운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1.참반가운성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천사여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천사여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2.저천사여찬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에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에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3.이세상에주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여호와의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여호와의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4.여호와의말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122장 참 반가운 성도여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참반가운성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참반가운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1.참반가운성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천사여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천사여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2.저천사여찬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에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에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3.이세상에주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여호와의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여호와의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4.여호와의말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122장 참 반가운 성도여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참반가운성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참반가운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1.참반가운성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천사여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천사여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2.저천사여찬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에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에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3.이세상에주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여호와의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여호와의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4.여호와의말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122장 참 반가운 성도여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참반가운성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참반가운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1.참반가운성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천사여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천사여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2.저천사여찬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에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에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3.이세상에주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여호와의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여호와의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4.여호와의말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122장 참 반가운 성도여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참반가운성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참반가운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1.참반가운성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천사여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천사여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2.저천사여찬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에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에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3.이세상에주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여호와의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여호와의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4.여호와의말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122장 참 반가운 성도여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참반가운성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참반가운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1.참반가운성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천사여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천사여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2.저천사여찬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에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에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3.이세상에주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여호와의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여호와의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4.여호와의말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122장 참 반가운 성도여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참반가운성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참반가운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1.참반가운성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천사여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천사여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2.저천사여찬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에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에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3.이세상에주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여호와의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여호와의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4.여호와의말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122장 참 반가운 성도여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참반가운성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참반가운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1.참반가운성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천사여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천사여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2.저천사여찬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에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에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3.이세상에주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여호와의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여호와의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4.여호와의말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122장 참 반가운 성도여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참반가운성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참반가운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1.참반가운성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천사여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천사여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2.저천사여찬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에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에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3.이세상에주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여호와의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여호와의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4.여호와의말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Microsoft Office PowerPoint</Application>
  <PresentationFormat>화면 슬라이드 쇼(16:9)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2022-04-02T01:55:53Z</dcterms:created>
  <dcterms:modified xsi:type="dcterms:W3CDTF">2022-04-04T14:47:07Z</dcterms:modified>
</cp:coreProperties>
</file>