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0" r:id="rId4"/>
    <p:sldId id="261" r:id="rId5"/>
    <p:sldId id="262" r:id="rId6"/>
    <p:sldId id="263" r:id="rId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22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다같이"/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우리다같이"/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6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4EC1426E-FF97-0948-B11A-45A095D472CC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preencoded.png">
            <a:extLst>
              <a:ext uri="{FF2B5EF4-FFF2-40B4-BE49-F238E27FC236}">
                <a16:creationId xmlns:a16="http://schemas.microsoft.com/office/drawing/2014/main" id="{0080C912-7277-F243-84C6-A6FA5354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2497873 h 5143500"/>
              <a:gd name="connsiteX3" fmla="*/ 7872761 w 9144000"/>
              <a:gd name="connsiteY3" fmla="*/ 2497873 h 5143500"/>
              <a:gd name="connsiteX4" fmla="*/ 7872761 w 9144000"/>
              <a:gd name="connsiteY4" fmla="*/ 3323063 h 5143500"/>
              <a:gd name="connsiteX5" fmla="*/ 9144000 w 9144000"/>
              <a:gd name="connsiteY5" fmla="*/ 3323063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2497873"/>
                </a:lnTo>
                <a:lnTo>
                  <a:pt x="7872761" y="2497873"/>
                </a:lnTo>
                <a:lnTo>
                  <a:pt x="7872761" y="3323063"/>
                </a:lnTo>
                <a:lnTo>
                  <a:pt x="9144000" y="3323063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9" name="Object3">
            <a:hlinkClick r:id="rId4" action="ppaction://hlinksldjump" tooltip="1.우리다같이"/>
            <a:extLst>
              <a:ext uri="{FF2B5EF4-FFF2-40B4-BE49-F238E27FC236}">
                <a16:creationId xmlns:a16="http://schemas.microsoft.com/office/drawing/2014/main" id="{336F4898-8987-974E-92F2-35410DCCC1D2}"/>
              </a:ext>
            </a:extLst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10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13819EDB-76C5-894A-9024-C1D21DDA9291}"/>
              </a:ext>
            </a:extLst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11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F78B88F9-60EE-CB4E-8E8C-D5DB74CFCD67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6" name="Object3">
            <a:hlinkClick r:id="rId4" action="ppaction://hlinksldjump" tooltip="1.우리다같이"/>
            <a:extLst>
              <a:ext uri="{FF2B5EF4-FFF2-40B4-BE49-F238E27FC236}">
                <a16:creationId xmlns:a16="http://schemas.microsoft.com/office/drawing/2014/main" id="{DB276311-DD02-9948-812A-20FC5DB4909B}"/>
              </a:ext>
            </a:extLst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7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20561DF1-9BFB-A54A-9D20-7E79796C3524}"/>
              </a:ext>
            </a:extLst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8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1CDD65A1-7F25-244D-B770-BDDFEB49B7DD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6" name="Object3">
            <a:hlinkClick r:id="rId4" action="ppaction://hlinksldjump" tooltip="1.우리다같이"/>
            <a:extLst>
              <a:ext uri="{FF2B5EF4-FFF2-40B4-BE49-F238E27FC236}">
                <a16:creationId xmlns:a16="http://schemas.microsoft.com/office/drawing/2014/main" id="{FC2DD354-1B7E-EA4B-9696-1EFEFC67A291}"/>
              </a:ext>
            </a:extLst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7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96A09A79-22BD-A44B-8B64-31131A8E10A3}"/>
              </a:ext>
            </a:extLst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8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07768A40-61B7-814F-B06F-EA50AA368D0D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6" name="Object3">
            <a:hlinkClick r:id="rId4" action="ppaction://hlinksldjump" tooltip="1.우리다같이"/>
            <a:extLst>
              <a:ext uri="{FF2B5EF4-FFF2-40B4-BE49-F238E27FC236}">
                <a16:creationId xmlns:a16="http://schemas.microsoft.com/office/drawing/2014/main" id="{214ADEE2-1584-E649-AAA1-DE218735F112}"/>
              </a:ext>
            </a:extLst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7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DADE9087-557F-F84D-A23F-3824D1E48101}"/>
              </a:ext>
            </a:extLst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8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56037ADC-C70B-B340-A60E-21ABC931E118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231장 우리 다 같이 무릎 꿇고서</a:t>
            </a:r>
            <a:endParaRPr lang="en-US" sz="2000" dirty="0"/>
          </a:p>
        </p:txBody>
      </p:sp>
      <p:sp>
        <p:nvSpPr>
          <p:cNvPr id="6" name="Object3">
            <a:hlinkClick r:id="rId4" action="ppaction://hlinksldjump" tooltip="1.우리다같이"/>
            <a:extLst>
              <a:ext uri="{FF2B5EF4-FFF2-40B4-BE49-F238E27FC236}">
                <a16:creationId xmlns:a16="http://schemas.microsoft.com/office/drawing/2014/main" id="{11FD2DC2-E6DB-FB4A-B30E-312F06107FD5}"/>
              </a:ext>
            </a:extLst>
          </p:cNvPr>
          <p:cNvSpPr/>
          <p:nvPr/>
        </p:nvSpPr>
        <p:spPr>
          <a:xfrm>
            <a:off x="56618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1.우리다같이</a:t>
            </a:r>
            <a:endParaRPr lang="en-US" sz="700" dirty="0"/>
          </a:p>
        </p:txBody>
      </p:sp>
      <p:sp>
        <p:nvSpPr>
          <p:cNvPr id="7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2DF61AF6-B5FC-0D49-A3D4-79BF723C61A6}"/>
              </a:ext>
            </a:extLst>
          </p:cNvPr>
          <p:cNvSpPr/>
          <p:nvPr/>
        </p:nvSpPr>
        <p:spPr>
          <a:xfrm>
            <a:off x="6576248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2.우리다같이</a:t>
            </a:r>
            <a:endParaRPr lang="en-US" sz="700" dirty="0"/>
          </a:p>
        </p:txBody>
      </p:sp>
      <p:sp>
        <p:nvSpPr>
          <p:cNvPr id="8" name="Object4">
            <a:hlinkClick r:id="rId5" action="ppaction://hlinksldjump" tooltip="2.우리다같이"/>
            <a:extLst>
              <a:ext uri="{FF2B5EF4-FFF2-40B4-BE49-F238E27FC236}">
                <a16:creationId xmlns:a16="http://schemas.microsoft.com/office/drawing/2014/main" id="{125F6F92-865E-DD42-8337-1EFA72A8D499}"/>
              </a:ext>
            </a:extLst>
          </p:cNvPr>
          <p:cNvSpPr/>
          <p:nvPr/>
        </p:nvSpPr>
        <p:spPr>
          <a:xfrm>
            <a:off x="7490648" y="4751384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no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2.우리다같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우리다같이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102</Words>
  <Application>Microsoft Office PowerPoint</Application>
  <PresentationFormat>화면 슬라이드 쇼(16:9)</PresentationFormat>
  <Paragraphs>30</Paragraphs>
  <Slides>6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GmarketSansBold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8</cp:revision>
  <dcterms:created xsi:type="dcterms:W3CDTF">2022-04-02T12:26:31Z</dcterms:created>
  <dcterms:modified xsi:type="dcterms:W3CDTF">2022-04-04T14:49:52Z</dcterms:modified>
</cp:coreProperties>
</file>