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76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2.png"/><Relationship Id="rId7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14.png"/><Relationship Id="rId7" Type="http://schemas.openxmlformats.org/officeDocument/2006/relationships/slide" Target="slide1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381장 나 캄캄한 밤 죄의 길에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나캄캄한밤"/>
          </p:cNvPr>
          <p:cNvSpPr/>
          <p:nvPr/>
        </p:nvSpPr>
        <p:spPr>
          <a:xfrm>
            <a:off x="38404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나캄캄한밤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1.나캄캄한밤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검은구름"/>
          </p:cNvPr>
          <p:cNvSpPr/>
          <p:nvPr/>
        </p:nvSpPr>
        <p:spPr>
          <a:xfrm>
            <a:off x="47548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검은구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2.저검은구름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나빛가운데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나빛가운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3.나빛가운데</a:t>
            </a:r>
            <a:endParaRPr lang="en-US" sz="700" dirty="0"/>
          </a:p>
        </p:txBody>
      </p:sp>
      <p:sp>
        <p:nvSpPr>
          <p:cNvPr id="7" name="Object6">
            <a:hlinkClick r:id="rId7" action="ppaction://hlinksldjump" tooltip="4.나넓게퍼진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7" action="ppaction://hlinksldjump" tooltip="4.나넓게퍼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4.나넓게퍼진</a:t>
            </a:r>
            <a:endParaRPr lang="en-US" sz="700" dirty="0"/>
          </a:p>
        </p:txBody>
      </p:sp>
      <p:sp>
        <p:nvSpPr>
          <p:cNvPr id="8" name="Object7">
            <a:hlinkClick r:id="rId8" action="ppaction://hlinksldjump" tooltip="5.나잠시후에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8" action="ppaction://hlinksldjump" tooltip="5.나잠시후에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5.나잠시후에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</Words>
  <Application>Microsoft Office PowerPoint</Application>
  <PresentationFormat>화면 슬라이드 쇼(16:9)</PresentationFormat>
  <Paragraphs>105</Paragraphs>
  <Slides>15</Slides>
  <Notes>15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2022-04-02T14:22:17Z</dcterms:created>
  <dcterms:modified xsi:type="dcterms:W3CDTF">2022-04-04T14:54:21Z</dcterms:modified>
</cp:coreProperties>
</file>