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597장 이전에 주님을 내가 몰라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전에주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전에주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1.이전에주님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받은달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받은달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2.나받은달란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천하고무능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천하고무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3.천하고무능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하는일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하는일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4.나하는일들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2022-04-02T18:46:12Z</dcterms:created>
  <dcterms:modified xsi:type="dcterms:W3CDTF">2022-04-04T15:03:46Z</dcterms:modified>
</cp:coreProperties>
</file>