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150장 갈보리산 위에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보리산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보리산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1.갈보리산위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멸시천대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멸시천대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2.멸시천대받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험한십자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험한십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3.험한십자가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예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예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4.주님예비하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2022-04-02T02:20:47Z</dcterms:created>
  <dcterms:modified xsi:type="dcterms:W3CDTF">2022-04-04T14:47:47Z</dcterms:modified>
</cp:coreProperties>
</file>