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80장 천지에 있는 이름 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에있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에있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1.천지에있는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금도살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금도살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3.지금도살아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께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께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4.주예수께서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80장 천지에 있는 이름 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에있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에있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1.천지에있는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금도살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금도살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3.지금도살아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께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께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4.주예수께서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80장 천지에 있는 이름 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에있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에있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1.천지에있는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금도살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금도살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3.지금도살아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께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께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4.주예수께서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80장 천지에 있는 이름 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에있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에있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1.천지에있는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금도살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금도살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3.지금도살아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께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께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4.주예수께서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80장 천지에 있는 이름 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에있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에있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1.천지에있는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금도살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금도살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3.지금도살아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께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께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4.주예수께서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80장 천지에 있는 이름 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에있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에있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1.천지에있는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금도살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금도살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3.지금도살아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께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께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4.주예수께서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80장 천지에 있는 이름 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에있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에있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1.천지에있는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금도살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금도살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3.지금도살아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께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께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4.주예수께서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80장 천지에 있는 이름 중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천지에있는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천지에있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1.천지에있는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십자가에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십자가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2.주십자가에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지금도살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지금도살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3.지금도살아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주예수께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주예수께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4.주예수께서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화면 슬라이드 쇼(16:9)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2022-04-01T17:53:51Z</dcterms:created>
  <dcterms:modified xsi:type="dcterms:W3CDTF">2022-04-04T15:07:15Z</dcterms:modified>
</cp:coreProperties>
</file>