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47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126장 천사 찬송하기를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사찬송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사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1.천사찬송하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오늘나신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오늘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2.오늘나신예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의로우신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의로우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3.의로우신예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126장 천사 찬송하기를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사찬송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사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1.천사찬송하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오늘나신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오늘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2.오늘나신예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의로우신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의로우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3.의로우신예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126장 천사 찬송하기를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사찬송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사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1.천사찬송하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오늘나신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오늘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2.오늘나신예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의로우신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의로우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3.의로우신예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126장 천사 찬송하기를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사찬송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사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1.천사찬송하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오늘나신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오늘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2.오늘나신예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의로우신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의로우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3.의로우신예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126장 천사 찬송하기를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사찬송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사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1.천사찬송하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오늘나신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오늘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2.오늘나신예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의로우신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의로우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3.의로우신예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126장 천사 찬송하기를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사찬송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사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1.천사찬송하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오늘나신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오늘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2.오늘나신예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의로우신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의로우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3.의로우신예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126장 천사 찬송하기를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사찬송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사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1.천사찬송하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오늘나신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오늘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2.오늘나신예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의로우신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의로우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3.의로우신예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126장 천사 찬송하기를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사찬송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사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1.천사찬송하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오늘나신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오늘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2.오늘나신예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의로우신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의로우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3.의로우신예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126장 천사 찬송하기를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사찬송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사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1.천사찬송하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오늘나신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오늘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2.오늘나신예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의로우신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의로우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3.의로우신예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2022-04-02T01:58:31Z</dcterms:created>
  <dcterms:modified xsi:type="dcterms:W3CDTF">2022-04-04T14:47:12Z</dcterms:modified>
</cp:coreProperties>
</file>