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47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604장 완전한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완전한사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완전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1.완전한사랑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한생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한생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2.온전한생활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슬픔을이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슬픔을이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3.슬픔을이길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604장 완전한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완전한사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완전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1.완전한사랑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한생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한생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2.온전한생활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슬픔을이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슬픔을이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3.슬픔을이길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604장 완전한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완전한사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완전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1.완전한사랑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한생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한생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2.온전한생활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슬픔을이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슬픔을이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3.슬픔을이길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604장 완전한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완전한사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완전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1.완전한사랑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한생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한생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2.온전한생활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슬픔을이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슬픔을이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3.슬픔을이길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604장 완전한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완전한사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완전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1.완전한사랑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한생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한생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2.온전한생활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슬픔을이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슬픔을이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3.슬픔을이길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604장 완전한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완전한사랑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완전한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1.완전한사랑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전한생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전한생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2.온전한생활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슬픔을이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슬픔을이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3.슬픔을이길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2022-04-02T17:54:35Z</dcterms:created>
  <dcterms:modified xsi:type="dcterms:W3CDTF">2022-04-04T15:04:10Z</dcterms:modified>
</cp:coreProperties>
</file>