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37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247장 보아라 저 하늘에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보아라저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보아라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1.보아라저하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악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2.이세상악의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으로복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으로복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3.참으로복되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247장 보아라 저 하늘에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보아라저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보아라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1.보아라저하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악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2.이세상악의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으로복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으로복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3.참으로복되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247장 보아라 저 하늘에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보아라저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보아라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1.보아라저하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악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2.이세상악의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으로복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으로복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3.참으로복되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247장 보아라 저 하늘에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보아라저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보아라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1.보아라저하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악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2.이세상악의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으로복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으로복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3.참으로복되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247장 보아라 저 하늘에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보아라저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보아라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1.보아라저하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악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2.이세상악의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으로복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으로복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3.참으로복되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247장 보아라 저 하늘에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보아라저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보아라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1.보아라저하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악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2.이세상악의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으로복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으로복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3.참으로복되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247장 보아라 저 하늘에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보아라저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보아라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1.보아라저하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악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2.이세상악의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으로복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으로복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3.참으로복되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247장 보아라 저 하늘에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보아라저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보아라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1.보아라저하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악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2.이세상악의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으로복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으로복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3.참으로복되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247장 보아라 저 하늘에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보아라저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보아라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1.보아라저하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세상악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세상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2.이세상악의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참으로복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참으로복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3.참으로복되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2022-04-02T12:52:18Z</dcterms:created>
  <dcterms:modified xsi:type="dcterms:W3CDTF">2022-04-04T14:50:16Z</dcterms:modified>
</cp:coreProperties>
</file>