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3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622장 거룩한 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한밤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한밤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1.거룩한밤별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모두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모두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2.우리모두믿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뜻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뜻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3.주의뜻은사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2022-04-02T18:18:56Z</dcterms:created>
  <dcterms:modified xsi:type="dcterms:W3CDTF">2022-04-04T15:05:06Z</dcterms:modified>
</cp:coreProperties>
</file>