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529장 온유한 주님의 음성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유한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유한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1.온유한주님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랑의주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랑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2.사랑의주예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이부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이부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3.주님이부르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2022-04-02T16:40:52Z</dcterms:created>
  <dcterms:modified xsi:type="dcterms:W3CDTF">2022-04-04T15:00:30Z</dcterms:modified>
</cp:coreProperties>
</file>