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827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610장 고생과 수고가 다 지난 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고생과수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고생과수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1.고생과수고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의한없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의한없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2.주님의한없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앞서간친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앞서간친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3.앞서간친구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610장 고생과 수고가 다 지난 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고생과수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고생과수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1.고생과수고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의한없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의한없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2.주님의한없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앞서간친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앞서간친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3.앞서간친구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610장 고생과 수고가 다 지난 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고생과수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고생과수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1.고생과수고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의한없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의한없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2.주님의한없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앞서간친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앞서간친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3.앞서간친구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610장 고생과 수고가 다 지난 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고생과수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고생과수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1.고생과수고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의한없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의한없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2.주님의한없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앞서간친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앞서간친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3.앞서간친구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610장 고생과 수고가 다 지난 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고생과수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고생과수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1.고생과수고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의한없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의한없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2.주님의한없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앞서간친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앞서간친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3.앞서간친구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610장 고생과 수고가 다 지난 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고생과수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고생과수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1.고생과수고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의한없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의한없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2.주님의한없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앞서간친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앞서간친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3.앞서간친구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610장 고생과 수고가 다 지난 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고생과수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고생과수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1.고생과수고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의한없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의한없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2.주님의한없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앞서간친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앞서간친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3.앞서간친구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610장 고생과 수고가 다 지난 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고생과수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고생과수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1.고생과수고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의한없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의한없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2.주님의한없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앞서간친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앞서간친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3.앞서간친구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610장 고생과 수고가 다 지난 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고생과수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고생과수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1.고생과수고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의한없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의한없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2.주님의한없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앞서간친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앞서간친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3.앞서간친구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2022-04-02T18:01:43Z</dcterms:created>
  <dcterms:modified xsi:type="dcterms:W3CDTF">2022-04-04T15:04:29Z</dcterms:modified>
</cp:coreProperties>
</file>