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414장 이 세상은 요란하나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은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은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1.이세상은요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은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은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2.이세상은늘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육신의눈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육신의눈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3.육신의눈못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마음과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마음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4.내마음과내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육신의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육신의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5.이육신의복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414장 이 세상은 요란하나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은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은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1.이세상은요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은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은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2.이세상은늘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육신의눈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육신의눈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3.육신의눈못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마음과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마음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4.내마음과내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육신의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육신의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5.이육신의복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414장 이 세상은 요란하나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은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은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1.이세상은요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은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은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2.이세상은늘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육신의눈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육신의눈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3.육신의눈못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마음과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마음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4.내마음과내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육신의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육신의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5.이육신의복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414장 이 세상은 요란하나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은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은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1.이세상은요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은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은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2.이세상은늘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육신의눈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육신의눈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3.육신의눈못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마음과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마음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4.내마음과내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육신의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육신의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5.이육신의복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414장 이 세상은 요란하나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은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은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1.이세상은요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은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은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2.이세상은늘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육신의눈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육신의눈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3.육신의눈못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마음과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마음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4.내마음과내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육신의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육신의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5.이육신의복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414장 이 세상은 요란하나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은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은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1.이세상은요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은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은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2.이세상은늘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육신의눈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육신의눈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3.육신의눈못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마음과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마음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4.내마음과내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육신의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육신의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5.이육신의복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414장 이 세상은 요란하나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은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은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1.이세상은요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은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은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2.이세상은늘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육신의눈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육신의눈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3.육신의눈못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마음과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마음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4.내마음과내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육신의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육신의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5.이육신의복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414장 이 세상은 요란하나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은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은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1.이세상은요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은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은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2.이세상은늘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육신의눈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육신의눈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3.육신의눈못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마음과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마음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4.내마음과내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육신의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육신의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5.이육신의복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414장 이 세상은 요란하나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은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은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1.이세상은요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은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은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2.이세상은늘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육신의눈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육신의눈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3.육신의눈못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마음과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마음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4.내마음과내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육신의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육신의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5.이육신의복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414장 이 세상은 요란하나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은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은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1.이세상은요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은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은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2.이세상은늘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육신의눈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육신의눈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3.육신의눈못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마음과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마음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4.내마음과내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육신의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육신의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5.이육신의복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2022-04-02T14:45:02Z</dcterms:created>
  <dcterms:modified xsi:type="dcterms:W3CDTF">2022-04-04T14:55:35Z</dcterms:modified>
</cp:coreProperties>
</file>