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67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162장 부활하신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활하신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활하신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1.부활하신구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살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살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2.온세상살펴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성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성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3.주믿는성도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2022-04-02T05:19:54Z</dcterms:created>
  <dcterms:modified xsi:type="dcterms:W3CDTF">2022-04-04T14:48:04Z</dcterms:modified>
</cp:coreProperties>
</file>