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86" d="100"/>
          <a:sy n="186" d="100"/>
        </p:scale>
        <p:origin x="88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7206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Office Theme"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slide" Target="slide10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slide" Target="slide1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slide" Target="slide10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slide" Target="slide10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slide" Target="slide10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10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slide" Target="slide10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slide" Target="slide10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slide" Target="slide10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slide" Target="slide10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slide" Target="slide10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slide" Target="slide10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519장 구주께서 부르되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구주께서부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구주께서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1.구주께서부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구주께서널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구주께서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2.구주께서널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모든죄를떠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모든죄를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3.모든죄를떠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지체말고주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지체말고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4.지체말고주</a:t>
            </a:r>
            <a:endParaRPr lang="en-US" sz="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519장 구주께서 부르되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구주께서부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구주께서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1.구주께서부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구주께서널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구주께서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2.구주께서널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모든죄를떠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모든죄를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3.모든죄를떠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지체말고주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지체말고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4.지체말고주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519장 구주께서 부르되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구주께서부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구주께서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1.구주께서부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구주께서널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구주께서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2.구주께서널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모든죄를떠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모든죄를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3.모든죄를떠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지체말고주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지체말고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4.지체말고주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519장 구주께서 부르되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구주께서부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구주께서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1.구주께서부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구주께서널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구주께서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2.구주께서널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모든죄를떠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모든죄를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3.모든죄를떠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지체말고주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지체말고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4.지체말고주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519장 구주께서 부르되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구주께서부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구주께서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1.구주께서부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구주께서널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구주께서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2.구주께서널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모든죄를떠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모든죄를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3.모든죄를떠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지체말고주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지체말고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4.지체말고주</a:t>
            </a:r>
            <a:endParaRPr lang="en-US" sz="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519장 구주께서 부르되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구주께서부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구주께서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1.구주께서부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구주께서널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구주께서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2.구주께서널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모든죄를떠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모든죄를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3.모든죄를떠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지체말고주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지체말고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4.지체말고주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519장 구주께서 부르되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구주께서부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구주께서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1.구주께서부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구주께서널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구주께서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2.구주께서널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모든죄를떠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모든죄를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3.모든죄를떠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지체말고주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지체말고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4.지체말고주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519장 구주께서 부르되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구주께서부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구주께서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1.구주께서부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구주께서널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구주께서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2.구주께서널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모든죄를떠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모든죄를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3.모든죄를떠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지체말고주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지체말고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4.지체말고주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519장 구주께서 부르되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구주께서부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구주께서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1.구주께서부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구주께서널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구주께서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2.구주께서널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모든죄를떠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모든죄를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3.모든죄를떠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지체말고주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지체말고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4.지체말고주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519장 구주께서 부르되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구주께서부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구주께서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1.구주께서부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구주께서널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구주께서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2.구주께서널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모든죄를떠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모든죄를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3.모든죄를떠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지체말고주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지체말고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4.지체말고주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519장 구주께서 부르되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구주께서부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구주께서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1.구주께서부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구주께서널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구주께서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2.구주께서널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모든죄를떠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모든죄를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3.모든죄를떠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지체말고주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지체말고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4.지체말고주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519장 구주께서 부르되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구주께서부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구주께서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1.구주께서부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구주께서널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구주께서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2.구주께서널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모든죄를떠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모든죄를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3.모든죄를떠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지체말고주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지체말고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4.지체말고주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204</Words>
  <Application>Microsoft Office PowerPoint</Application>
  <PresentationFormat>화면 슬라이드 쇼(16:9)</PresentationFormat>
  <Paragraphs>72</Paragraphs>
  <Slides>12</Slides>
  <Notes>12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7" baseType="lpstr">
      <vt:lpstr>GmarketSansBold</vt:lpstr>
      <vt:lpstr>맑은 고딕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성 준영</cp:lastModifiedBy>
  <cp:revision>7</cp:revision>
  <dcterms:created xsi:type="dcterms:W3CDTF">2022-04-02T16:15:43Z</dcterms:created>
  <dcterms:modified xsi:type="dcterms:W3CDTF">2022-04-04T14:59:59Z</dcterms:modified>
</cp:coreProperties>
</file>