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88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628장 아멘 아멘 아멘 영광과 존귀를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628장 아멘 아멘 아멘 영광과 존귀를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2022-04-02T18:25:13Z</dcterms:created>
  <dcterms:modified xsi:type="dcterms:W3CDTF">2022-04-04T15:05:21Z</dcterms:modified>
</cp:coreProperties>
</file>