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27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327장 주님 주실 화평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주실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주실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1.주님주실화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밝은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밝은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2.주의밝은빛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제단앞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제단앞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3.주의제단앞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327장 주님 주실 화평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주실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주실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1.주님주실화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밝은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밝은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2.주의밝은빛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제단앞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제단앞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3.주의제단앞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327장 주님 주실 화평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주실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주실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1.주님주실화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밝은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밝은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2.주의밝은빛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제단앞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제단앞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3.주의제단앞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327장 주님 주실 화평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주실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주실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1.주님주실화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밝은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밝은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2.주의밝은빛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제단앞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제단앞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3.주의제단앞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327장 주님 주실 화평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주실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주실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1.주님주실화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밝은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밝은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2.주의밝은빛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제단앞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제단앞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3.주의제단앞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327장 주님 주실 화평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주실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주실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1.주님주실화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밝은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밝은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2.주의밝은빛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제단앞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제단앞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3.주의제단앞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327장 주님 주실 화평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주실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주실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1.주님주실화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밝은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밝은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2.주의밝은빛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제단앞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제단앞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3.주의제단앞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327장 주님 주실 화평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주실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주실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1.주님주실화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밝은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밝은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2.주의밝은빛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제단앞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제단앞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3.주의제단앞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327장 주님 주실 화평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주실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주실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1.주님주실화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밝은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밝은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2.주의밝은빛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제단앞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제단앞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3.주의제단앞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327장 주님 주실 화평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주실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주실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1.주님주실화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밝은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밝은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2.주의밝은빛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제단앞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제단앞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3.주의제단앞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327장 주님 주실 화평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주실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주실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1.주님주실화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밝은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밝은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2.주의밝은빛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제단앞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제단앞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3.주의제단앞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327장 주님 주실 화평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주실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주실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1.주님주실화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밝은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밝은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2.주의밝은빛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제단앞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제단앞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3.주의제단앞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화면 슬라이드 쇼(16:9)</PresentationFormat>
  <Paragraphs>60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2022-04-02T12:37:30Z</dcterms:created>
  <dcterms:modified xsi:type="dcterms:W3CDTF">2022-04-04T14:52:38Z</dcterms:modified>
</cp:coreProperties>
</file>