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5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290장 우리는 주님을 늘 배반하나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는주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풍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풍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2.주께서풍성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무거운짐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무거운짐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3.무거운짐지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2022-04-02T13:56:28Z</dcterms:created>
  <dcterms:modified xsi:type="dcterms:W3CDTF">2022-04-04T14:51:26Z</dcterms:modified>
</cp:coreProperties>
</file>