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458장 너희 마음에 슬픔이 가득할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희마음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희마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1.너희마음에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를따라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를따라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2.때를따라서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맡은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맡은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3.네가맡은일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2022-04-02T16:29:59Z</dcterms:created>
  <dcterms:modified xsi:type="dcterms:W3CDTF">2022-04-04T14:57:30Z</dcterms:modified>
</cp:coreProperties>
</file>