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54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548장 날 구속하신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구속하신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구속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1.날구속하신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와은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와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2.자비와은혜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3.주님은우리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사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4.주님의사랑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우리가구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우리가구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5.우리가구원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2022-04-02T17:33:12Z</dcterms:created>
  <dcterms:modified xsi:type="dcterms:W3CDTF">2022-04-04T15:01:26Z</dcterms:modified>
</cp:coreProperties>
</file>