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1229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562장 예루살렘 아이들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루살렘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루살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1.예루살렘아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믿는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믿는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3.주를믿는친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562장 예루살렘 아이들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루살렘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루살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1.예루살렘아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믿는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믿는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3.주를믿는친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562장 예루살렘 아이들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루살렘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루살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1.예루살렘아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믿는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믿는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3.주를믿는친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562장 예루살렘 아이들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루살렘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루살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1.예루살렘아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믿는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믿는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3.주를믿는친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562장 예루살렘 아이들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루살렘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루살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1.예루살렘아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믿는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믿는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3.주를믿는친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562장 예루살렘 아이들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루살렘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루살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1.예루살렘아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믿는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믿는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3.주를믿는친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562장 예루살렘 아이들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루살렘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루살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1.예루살렘아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믿는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믿는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3.주를믿는친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562장 예루살렘 아이들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루살렘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루살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1.예루살렘아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믿는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믿는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3.주를믿는친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562장 예루살렘 아이들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예루살렘아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예루살렘아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1.예루살렘아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주의사랑배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주의사랑배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2.주의사랑배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주를믿는친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주를믿는친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3.주를믿는친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126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2022-04-02T18:01:14Z</dcterms:created>
  <dcterms:modified xsi:type="dcterms:W3CDTF">2022-04-04T15:02:04Z</dcterms:modified>
</cp:coreProperties>
</file>