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16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429장 세상 모든 풍파 너를 흔들어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상모든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상모든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1.세상모든풍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근심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근심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2.세상근심걱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권세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권세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3.세상권세너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2022-04-02T15:21:49Z</dcterms:created>
  <dcterms:modified xsi:type="dcterms:W3CDTF">2022-04-04T14:56:06Z</dcterms:modified>
</cp:coreProperties>
</file>