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58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408장 나 어느 곳에 있든지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어느곳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어느곳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1.나어느곳에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에솟는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에솟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2.내맘에솟는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되신주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되신주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3.참되신주의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온갖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4.주예수온갖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2022-04-02T14:31:41Z</dcterms:created>
  <dcterms:modified xsi:type="dcterms:W3CDTF">2022-04-04T14:55:22Z</dcterms:modified>
</cp:coreProperties>
</file>