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7336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316장 주여 나의 생명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여나의생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여나의생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1.주여나의생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여나의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여나의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2.주여나의가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여이몸바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여이몸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3.주여이몸바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316장 주여 나의 생명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여나의생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여나의생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1.주여나의생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여나의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여나의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2.주여나의가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여이몸바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여이몸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3.주여이몸바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316장 주여 나의 생명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여나의생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여나의생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1.주여나의생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여나의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여나의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2.주여나의가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여이몸바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여이몸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3.주여이몸바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316장 주여 나의 생명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여나의생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여나의생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1.주여나의생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여나의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여나의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2.주여나의가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여이몸바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여이몸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3.주여이몸바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316장 주여 나의 생명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여나의생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여나의생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1.주여나의생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여나의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여나의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2.주여나의가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여이몸바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여이몸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3.주여이몸바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316장 주여 나의 생명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여나의생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여나의생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1.주여나의생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여나의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여나의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2.주여나의가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여이몸바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여이몸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3.주여이몸바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316장 주여 나의 생명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여나의생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여나의생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1.주여나의생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여나의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여나의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2.주여나의가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여이몸바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여이몸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3.주여이몸바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316장 주여 나의 생명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여나의생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여나의생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1.주여나의생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여나의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여나의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2.주여나의가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여이몸바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여이몸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3.주여이몸바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316장 주여 나의 생명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여나의생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여나의생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1.주여나의생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여나의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여나의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2.주여나의가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여이몸바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여이몸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3.주여이몸바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316장 주여 나의 생명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여나의생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여나의생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1.주여나의생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여나의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여나의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2.주여나의가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여이몸바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여이몸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3.주여이몸바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316장 주여 나의 생명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여나의생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여나의생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1.주여나의생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여나의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여나의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2.주여나의가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여이몸바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여이몸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3.주여이몸바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316장 주여 나의 생명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여나의생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여나의생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1.주여나의생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여나의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여나의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2.주여나의가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여이몸바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여이몸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3.주여이몸바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180</Words>
  <Application>Microsoft Office PowerPoint</Application>
  <PresentationFormat>화면 슬라이드 쇼(16:9)</PresentationFormat>
  <Paragraphs>60</Paragraphs>
  <Slides>12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7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2022-04-02T11:58:26Z</dcterms:created>
  <dcterms:modified xsi:type="dcterms:W3CDTF">2022-04-04T14:52:13Z</dcterms:modified>
</cp:coreProperties>
</file>