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0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412장 내 영혼의 그윽히 깊은 데서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영혼의그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영혼의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1.내영혼의그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맘속에솟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맘속에솟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2.내맘속에솟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혼에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혼에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3.내영혼에평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이땅위의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이땅위의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4.이땅위의험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2022-04-02T14:38:27Z</dcterms:created>
  <dcterms:modified xsi:type="dcterms:W3CDTF">2022-04-04T14:55:31Z</dcterms:modified>
</cp:coreProperties>
</file>