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93장 예수는 나의 힘이요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는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1.예수는나의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는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2.예수는나의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는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3.예수는나의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는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4.예수는나의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93장 예수는 나의 힘이요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는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1.예수는나의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는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2.예수는나의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는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3.예수는나의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는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4.예수는나의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93장 예수는 나의 힘이요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는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1.예수는나의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는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2.예수는나의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는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3.예수는나의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는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4.예수는나의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93장 예수는 나의 힘이요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는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1.예수는나의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는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2.예수는나의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는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3.예수는나의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는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4.예수는나의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93장 예수는 나의 힘이요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는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1.예수는나의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는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2.예수는나의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는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3.예수는나의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는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4.예수는나의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93장 예수는 나의 힘이요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는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1.예수는나의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는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2.예수는나의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는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3.예수는나의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는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4.예수는나의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93장 예수는 나의 힘이요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는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1.예수는나의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는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2.예수는나의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는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3.예수는나의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는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4.예수는나의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93장 예수는 나의 힘이요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는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1.예수는나의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예수는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2.예수는나의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예수는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3.예수는나의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는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는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4.예수는나의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2022-04-01T18:04:03Z</dcterms:created>
  <dcterms:modified xsi:type="dcterms:W3CDTF">2022-04-04T15:08:01Z</dcterms:modified>
</cp:coreProperties>
</file>