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19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576장 하나님의 뜻을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의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1.하나님의뜻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잘자라서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잘자라서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2.잘자라서이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위해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위해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3.나를위해고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576장 하나님의 뜻을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의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1.하나님의뜻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잘자라서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잘자라서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2.잘자라서이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위해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위해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3.나를위해고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576장 하나님의 뜻을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의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1.하나님의뜻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잘자라서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잘자라서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2.잘자라서이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위해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위해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3.나를위해고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576장 하나님의 뜻을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의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1.하나님의뜻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잘자라서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잘자라서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2.잘자라서이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위해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위해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3.나를위해고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576장 하나님의 뜻을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의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1.하나님의뜻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잘자라서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잘자라서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2.잘자라서이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위해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위해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3.나를위해고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576장 하나님의 뜻을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의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1.하나님의뜻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잘자라서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잘자라서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2.잘자라서이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위해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위해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3.나를위해고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576장 하나님의 뜻을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의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1.하나님의뜻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잘자라서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잘자라서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2.잘자라서이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위해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위해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3.나를위해고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576장 하나님의 뜻을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의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1.하나님의뜻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잘자라서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잘자라서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2.잘자라서이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위해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위해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3.나를위해고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576장 하나님의 뜻을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의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1.하나님의뜻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잘자라서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잘자라서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2.잘자라서이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위해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위해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3.나를위해고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2022-04-02T18:23:01Z</dcterms:created>
  <dcterms:modified xsi:type="dcterms:W3CDTF">2022-04-04T15:02:43Z</dcterms:modified>
</cp:coreProperties>
</file>