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14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82장 성부의 어린 양이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부의어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부의어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1.성부의어린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죄를회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죄를회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2.내죄를회개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를의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를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3.내주를의지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본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본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4.주예수본을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82장 성부의 어린 양이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부의어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부의어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1.성부의어린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죄를회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죄를회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2.내죄를회개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를의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를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3.내주를의지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본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본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4.주예수본을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82장 성부의 어린 양이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부의어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부의어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1.성부의어린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죄를회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죄를회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2.내죄를회개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를의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를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3.내주를의지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본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본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4.주예수본을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82장 성부의 어린 양이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부의어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부의어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1.성부의어린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죄를회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죄를회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2.내죄를회개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를의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를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3.내주를의지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본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본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4.주예수본을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82장 성부의 어린 양이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부의어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부의어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1.성부의어린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죄를회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죄를회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2.내죄를회개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를의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를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3.내주를의지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본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본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4.주예수본을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82장 성부의 어린 양이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부의어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부의어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1.성부의어린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죄를회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죄를회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2.내죄를회개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를의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를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3.내주를의지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본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본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4.주예수본을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82장 성부의 어린 양이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부의어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부의어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1.성부의어린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죄를회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죄를회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2.내죄를회개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를의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를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3.내주를의지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본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본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4.주예수본을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82장 성부의 어린 양이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부의어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부의어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1.성부의어린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죄를회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죄를회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2.내죄를회개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를의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를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3.내주를의지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본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본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4.주예수본을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2022-04-01T17:56:03Z</dcterms:created>
  <dcterms:modified xsi:type="dcterms:W3CDTF">2022-04-04T15:07:21Z</dcterms:modified>
</cp:coreProperties>
</file>